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62" autoAdjust="0"/>
  </p:normalViewPr>
  <p:slideViewPr>
    <p:cSldViewPr snapToGrid="0"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日本病院薬剤師会</a:t>
            </a:r>
            <a:endParaRPr lang="en-US" altLang="ja-JP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latin typeface="ＭＳ Ｐゴシック" panose="020B0600070205080204" pitchFamily="50" charset="-128"/>
              </a:rPr>
              <a:t>第</a:t>
            </a:r>
            <a:r>
              <a:rPr lang="en-US" altLang="ja-JP" b="1">
                <a:latin typeface="ＭＳ Ｐゴシック" panose="020B0600070205080204" pitchFamily="50" charset="-128"/>
              </a:rPr>
              <a:t>35</a:t>
            </a:r>
            <a:r>
              <a:rPr lang="ja-JP" altLang="en-US" b="1">
                <a:latin typeface="ＭＳ Ｐゴシック" panose="020B0600070205080204" pitchFamily="50" charset="-128"/>
              </a:rPr>
              <a:t>回北陸ブロック学術大会</a:t>
            </a:r>
            <a:endParaRPr lang="ja-JP" altLang="en-US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104</Words>
  <Application>Microsoft Macintosh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昭佳 高木</cp:lastModifiedBy>
  <cp:revision>94</cp:revision>
  <cp:lastPrinted>2017-01-16T09:10:07Z</cp:lastPrinted>
  <dcterms:created xsi:type="dcterms:W3CDTF">2000-09-04T17:39:07Z</dcterms:created>
  <dcterms:modified xsi:type="dcterms:W3CDTF">2025-04-04T02:50:21Z</dcterms:modified>
</cp:coreProperties>
</file>