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61" r:id="rId2"/>
  </p:sldIdLst>
  <p:sldSz cx="9144000" cy="6858000" type="screen4x3"/>
  <p:notesSz cx="7104063" cy="102346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1F"/>
    <a:srgbClr val="00FF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 autoAdjust="0"/>
    <p:restoredTop sz="94562" autoAdjust="0"/>
  </p:normalViewPr>
  <p:slideViewPr>
    <p:cSldViewPr snapToGrid="0">
      <p:cViewPr varScale="1">
        <p:scale>
          <a:sx n="104" d="100"/>
          <a:sy n="104" d="100"/>
        </p:scale>
        <p:origin x="1784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77" tIns="47338" rIns="94677" bIns="47338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5900" y="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77" tIns="47338" rIns="94677" bIns="47338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3438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77" tIns="47338" rIns="94677" bIns="47338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5900" y="9723438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77" tIns="47338" rIns="94677" bIns="47338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/>
            </a:lvl1pPr>
          </a:lstStyle>
          <a:p>
            <a:fld id="{A5BBD3C5-D978-451F-A2B4-6648841E015F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77" tIns="47338" rIns="94677" bIns="47338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5900" y="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77" tIns="47338" rIns="94677" bIns="47338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5363" y="768350"/>
            <a:ext cx="511492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7738" y="4860925"/>
            <a:ext cx="5208587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77" tIns="47338" rIns="94677" bIns="473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/>
              <a:t>Click to edit Master text styles</a:t>
            </a:r>
          </a:p>
          <a:p>
            <a:pPr lvl="1"/>
            <a:r>
              <a:rPr lang="en-US" altLang="ja-JP" noProof="0"/>
              <a:t>Second level</a:t>
            </a:r>
          </a:p>
          <a:p>
            <a:pPr lvl="2"/>
            <a:r>
              <a:rPr lang="en-US" altLang="ja-JP" noProof="0"/>
              <a:t>Third level</a:t>
            </a:r>
          </a:p>
          <a:p>
            <a:pPr lvl="3"/>
            <a:r>
              <a:rPr lang="en-US" altLang="ja-JP" noProof="0"/>
              <a:t>Fourth level</a:t>
            </a:r>
          </a:p>
          <a:p>
            <a:pPr lvl="4"/>
            <a:r>
              <a:rPr lang="en-US" altLang="ja-JP" noProof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3438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77" tIns="47338" rIns="94677" bIns="47338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5900" y="9723438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77" tIns="47338" rIns="94677" bIns="47338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/>
            </a:lvl1pPr>
          </a:lstStyle>
          <a:p>
            <a:fld id="{BB936177-4A96-4F63-AE1F-5DD17B30D23D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3C9F4CB-76D6-41CD-8F87-1D648334E86A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5221518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0FEC1A9-C534-4BB1-9937-C2BBB86AD7AC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59784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DF19343-4E26-4B0D-980C-EBF621B39DC8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0379513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B4FD8FD-3D21-4662-AD3D-30D03568EF0B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615661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68DA73B-E97E-4537-AB72-D800CDE64766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154482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D5876E-6BD7-403A-8146-8DF99BBDBE35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726630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3FA17D7-163F-4294-87C3-54ECE2B38946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509784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09D1ACA-E501-4A43-A396-1BC8CE3960A0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483251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32B5A9C-D388-4315-8070-0F0174E928E8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291548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8D95735-6932-4FF6-A79A-678BD3A09194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062737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7EDB740-2B44-4E5D-B027-B445CA372CE9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337411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</a:t>
            </a:r>
            <a:r>
              <a:rPr lang="en-US" altLang="ja-JP"/>
              <a:t> </a:t>
            </a:r>
            <a:r>
              <a:rPr lang="ja-JP" altLang="en-US"/>
              <a:t>タイトルの書式設定</a:t>
            </a:r>
            <a:endParaRPr lang="en-US" altLang="ja-JP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</a:t>
            </a:r>
            <a:r>
              <a:rPr lang="en-US" altLang="ja-JP"/>
              <a:t> </a:t>
            </a:r>
            <a:r>
              <a:rPr lang="ja-JP" altLang="en-US"/>
              <a:t>テキストの書式設定</a:t>
            </a:r>
            <a:endParaRPr lang="en-US" altLang="ja-JP"/>
          </a:p>
          <a:p>
            <a:pPr lvl="1"/>
            <a:r>
              <a:rPr lang="ja-JP" altLang="en-US"/>
              <a:t>第</a:t>
            </a:r>
            <a:r>
              <a:rPr lang="en-US" altLang="ja-JP"/>
              <a:t> 2 </a:t>
            </a:r>
            <a:r>
              <a:rPr lang="ja-JP" altLang="en-US"/>
              <a:t>レベル</a:t>
            </a:r>
            <a:endParaRPr lang="en-US" altLang="ja-JP"/>
          </a:p>
          <a:p>
            <a:pPr lvl="2"/>
            <a:r>
              <a:rPr lang="ja-JP" altLang="en-US"/>
              <a:t>第</a:t>
            </a:r>
            <a:r>
              <a:rPr lang="en-US" altLang="ja-JP"/>
              <a:t> 3 </a:t>
            </a:r>
            <a:r>
              <a:rPr lang="ja-JP" altLang="en-US"/>
              <a:t>レベル</a:t>
            </a:r>
            <a:endParaRPr lang="en-US" altLang="ja-JP"/>
          </a:p>
          <a:p>
            <a:pPr lvl="3"/>
            <a:r>
              <a:rPr lang="ja-JP" altLang="en-US"/>
              <a:t>第</a:t>
            </a:r>
            <a:r>
              <a:rPr lang="en-US" altLang="ja-JP"/>
              <a:t> 4 </a:t>
            </a:r>
            <a:r>
              <a:rPr lang="ja-JP" altLang="en-US"/>
              <a:t>レベル</a:t>
            </a:r>
            <a:endParaRPr lang="en-US" altLang="ja-JP"/>
          </a:p>
          <a:p>
            <a:pPr lvl="4"/>
            <a:r>
              <a:rPr lang="ja-JP" altLang="en-US"/>
              <a:t>第</a:t>
            </a:r>
            <a:r>
              <a:rPr lang="en-US" altLang="ja-JP"/>
              <a:t> 5 </a:t>
            </a:r>
            <a:r>
              <a:rPr lang="ja-JP" altLang="en-US"/>
              <a:t>レベル</a:t>
            </a:r>
            <a:endParaRPr lang="en-US" altLang="ja-JP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400">
                <a:latin typeface="Times New Roman" pitchFamily="18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kumimoji="0" sz="1400">
                <a:latin typeface="Times New Roman" pitchFamily="18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400"/>
            </a:lvl1pPr>
          </a:lstStyle>
          <a:p>
            <a:fld id="{AD9CA39F-9914-4101-B96E-C7455F0BCA11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/>
        </p:nvSpPr>
        <p:spPr bwMode="auto">
          <a:xfrm>
            <a:off x="455613" y="688156"/>
            <a:ext cx="8237537" cy="2281287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3600" b="1" dirty="0">
                <a:latin typeface="ＭＳ Ｐゴシック" panose="020B0600070205080204" pitchFamily="50" charset="-128"/>
              </a:rPr>
              <a:t>日本病院薬剤師会</a:t>
            </a:r>
            <a:endParaRPr lang="en-US" altLang="ja-JP" sz="3600" b="1" dirty="0">
              <a:latin typeface="ＭＳ Ｐゴシック" panose="020B0600070205080204" pitchFamily="50" charset="-128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3600" b="1">
                <a:latin typeface="ＭＳ Ｐゴシック" panose="020B0600070205080204" pitchFamily="50" charset="-128"/>
              </a:rPr>
              <a:t>第</a:t>
            </a:r>
            <a:r>
              <a:rPr lang="en-US" altLang="ja-JP" sz="3600" b="1">
                <a:latin typeface="ＭＳ Ｐゴシック" panose="020B0600070205080204" pitchFamily="50" charset="-128"/>
              </a:rPr>
              <a:t>35</a:t>
            </a:r>
            <a:r>
              <a:rPr lang="ja-JP" altLang="en-US" sz="3600" b="1">
                <a:latin typeface="ＭＳ Ｐゴシック" panose="020B0600070205080204" pitchFamily="50" charset="-128"/>
              </a:rPr>
              <a:t>回</a:t>
            </a:r>
            <a:r>
              <a:rPr lang="ja-JP" altLang="en-US" sz="3600" b="1" dirty="0">
                <a:latin typeface="ＭＳ Ｐゴシック" panose="020B0600070205080204" pitchFamily="50" charset="-128"/>
              </a:rPr>
              <a:t>北陸ブロック学術大会</a:t>
            </a:r>
            <a:endParaRPr lang="en-US" altLang="ja-JP" sz="3600" b="1" dirty="0">
              <a:latin typeface="ＭＳ Ｐゴシック" panose="020B0600070205080204" pitchFamily="50" charset="-128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3600" b="1" dirty="0">
                <a:latin typeface="ＭＳ Ｐゴシック" panose="020B0600070205080204" pitchFamily="50" charset="-128"/>
              </a:rPr>
              <a:t>利益相反の</a:t>
            </a:r>
            <a:r>
              <a:rPr lang="ja-JP" altLang="ja-JP" sz="3600" b="1" dirty="0">
                <a:latin typeface="ＭＳ Ｐゴシック" panose="020B0600070205080204" pitchFamily="50" charset="-128"/>
              </a:rPr>
              <a:t>開示</a:t>
            </a:r>
            <a:br>
              <a:rPr lang="ja-JP" altLang="ja-JP" sz="2400" b="1" i="1" dirty="0">
                <a:latin typeface="ＭＳ Ｐゴシック" panose="020B0600070205080204" pitchFamily="50" charset="-128"/>
              </a:rPr>
            </a:br>
            <a:r>
              <a:rPr lang="ja-JP" altLang="ja-JP" sz="2400" b="1" dirty="0">
                <a:latin typeface="ＭＳ Ｐゴシック" panose="020B0600070205080204" pitchFamily="50" charset="-128"/>
              </a:rPr>
              <a:t>筆頭</a:t>
            </a:r>
            <a:r>
              <a:rPr lang="ja-JP" altLang="en-US" sz="2400" b="1" dirty="0">
                <a:latin typeface="ＭＳ Ｐゴシック" panose="020B0600070205080204" pitchFamily="50" charset="-128"/>
              </a:rPr>
              <a:t>演者</a:t>
            </a:r>
            <a:r>
              <a:rPr lang="ja-JP" altLang="ja-JP" sz="2400" b="1" dirty="0">
                <a:latin typeface="ＭＳ Ｐゴシック" panose="020B0600070205080204" pitchFamily="50" charset="-128"/>
              </a:rPr>
              <a:t>名：　○○ ○○</a:t>
            </a:r>
          </a:p>
        </p:txBody>
      </p:sp>
      <p:sp>
        <p:nvSpPr>
          <p:cNvPr id="2051" name="Rectangle 3"/>
          <p:cNvSpPr>
            <a:spLocks noGrp="1" noChangeArrowheads="1"/>
          </p:cNvSpPr>
          <p:nvPr/>
        </p:nvSpPr>
        <p:spPr bwMode="auto">
          <a:xfrm>
            <a:off x="11113" y="3517900"/>
            <a:ext cx="9144000" cy="163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ja-JP" sz="3600" dirty="0">
                <a:latin typeface="ＭＳ Ｐゴシック" panose="020B0600070205080204" pitchFamily="50" charset="-128"/>
              </a:rPr>
              <a:t>私は今回の演題に関連して、</a:t>
            </a:r>
            <a:endParaRPr lang="en-US" altLang="ja-JP" sz="3600" dirty="0">
              <a:latin typeface="ＭＳ Ｐゴシック" panose="020B0600070205080204" pitchFamily="50" charset="-128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ja-JP" sz="3600" dirty="0">
                <a:latin typeface="ＭＳ Ｐゴシック" panose="020B0600070205080204" pitchFamily="50" charset="-128"/>
              </a:rPr>
              <a:t>開示すべき</a:t>
            </a:r>
            <a:r>
              <a:rPr lang="ja-JP" altLang="en-US" sz="3600" dirty="0">
                <a:latin typeface="Arial" panose="020B0604020202020204" pitchFamily="34" charset="0"/>
              </a:rPr>
              <a:t>利益相反</a:t>
            </a:r>
            <a:r>
              <a:rPr lang="ja-JP" altLang="ja-JP" sz="3600" dirty="0">
                <a:latin typeface="ＭＳ Ｐゴシック" panose="020B0600070205080204" pitchFamily="50" charset="-128"/>
              </a:rPr>
              <a:t>はありません。</a:t>
            </a:r>
            <a:endParaRPr lang="ja-JP" altLang="ja-JP" sz="3600" b="1" dirty="0">
              <a:latin typeface="ＭＳ Ｐゴシック" panose="020B0600070205080204" pitchFamily="50" charset="-12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564</TotalTime>
  <Words>38</Words>
  <Application>Microsoft Macintosh PowerPoint</Application>
  <PresentationFormat>画面に合わせる (4:3)</PresentationFormat>
  <Paragraphs>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Times New Roman</vt:lpstr>
      <vt:lpstr>Default Design</vt:lpstr>
      <vt:lpstr>PowerPoint プレゼンテーション</vt:lpstr>
    </vt:vector>
  </TitlesOfParts>
  <Company>Heart Failure Society of America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Travis Alexander Yano</dc:creator>
  <cp:lastModifiedBy>昭佳 高木</cp:lastModifiedBy>
  <cp:revision>95</cp:revision>
  <cp:lastPrinted>2017-01-16T09:10:07Z</cp:lastPrinted>
  <dcterms:created xsi:type="dcterms:W3CDTF">2000-09-04T17:39:07Z</dcterms:created>
  <dcterms:modified xsi:type="dcterms:W3CDTF">2025-04-04T02:50:34Z</dcterms:modified>
</cp:coreProperties>
</file>